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02" autoAdjust="0"/>
  </p:normalViewPr>
  <p:slideViewPr>
    <p:cSldViewPr>
      <p:cViewPr>
        <p:scale>
          <a:sx n="80" d="100"/>
          <a:sy n="80" d="100"/>
        </p:scale>
        <p:origin x="-2598" y="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7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0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5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6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7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0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97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0A0C2-2156-4CA1-9633-FB24EB61DF2D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4F3D0-68A2-47F5-B63A-4F4C9D8A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1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30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449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Trevor A CIV NAVFAC MIDLANT, Staff</dc:creator>
  <cp:lastModifiedBy>Culpepper, James V</cp:lastModifiedBy>
  <cp:revision>1</cp:revision>
  <cp:lastPrinted>2016-02-26T13:10:25Z</cp:lastPrinted>
  <dcterms:created xsi:type="dcterms:W3CDTF">2016-02-26T13:07:14Z</dcterms:created>
  <dcterms:modified xsi:type="dcterms:W3CDTF">2016-10-28T19:02:13Z</dcterms:modified>
</cp:coreProperties>
</file>